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08" r:id="rId2"/>
    <p:sldId id="256" r:id="rId3"/>
    <p:sldId id="280" r:id="rId4"/>
    <p:sldId id="278" r:id="rId5"/>
    <p:sldId id="313" r:id="rId6"/>
    <p:sldId id="309" r:id="rId7"/>
    <p:sldId id="301" r:id="rId8"/>
    <p:sldId id="284" r:id="rId9"/>
    <p:sldId id="310" r:id="rId10"/>
    <p:sldId id="285" r:id="rId11"/>
    <p:sldId id="287" r:id="rId12"/>
    <p:sldId id="288" r:id="rId13"/>
    <p:sldId id="300" r:id="rId14"/>
    <p:sldId id="289" r:id="rId15"/>
    <p:sldId id="291" r:id="rId16"/>
    <p:sldId id="290" r:id="rId17"/>
    <p:sldId id="295" r:id="rId18"/>
    <p:sldId id="296" r:id="rId19"/>
    <p:sldId id="299" r:id="rId20"/>
    <p:sldId id="297" r:id="rId21"/>
    <p:sldId id="298" r:id="rId22"/>
    <p:sldId id="274" r:id="rId23"/>
    <p:sldId id="303" r:id="rId24"/>
    <p:sldId id="312" r:id="rId25"/>
    <p:sldId id="304" r:id="rId26"/>
    <p:sldId id="305" r:id="rId27"/>
    <p:sldId id="311" r:id="rId28"/>
    <p:sldId id="294" r:id="rId29"/>
    <p:sldId id="30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7"/>
    <p:restoredTop sz="94674"/>
  </p:normalViewPr>
  <p:slideViewPr>
    <p:cSldViewPr snapToGrid="0" snapToObjects="1">
      <p:cViewPr>
        <p:scale>
          <a:sx n="216" d="100"/>
          <a:sy n="216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3:30:15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4515 9069 24575,'2'2'0,"-10"0"0,-22-2 0,-1 0 0,-5 0 0,5 0 0,-2 0 0,0 0-820,4 0 1,0-1 0,0 0 0,-1-1 630,-1 0 0,0-1 0,0 0 0,-1-1 189,1 0 0,0-2 0,0 0 0,-1 0 0,0-2 0,0-1 0,0 0 0,2 0 0,-3-1 0,2 1 0,-1-1 42,5 1 1,-1 0 0,0-2-1,0 0-42,0-2 0,0-1 0,1-1 0,1 0 0,-6-3 0,2-1 0,0 1-455,0-2 1,0 1 0,4-2 454,6 1 0,2-2 0,5 2 0,4 0 0,2 1-217,-7-9 0,3-2 217,8 1 0,6 1 0,9 1 0,9 0-299,0 8 1,6-2-1,3 0 1,1 0-1,0 3 299,-4 2 0,0 2 0,1 1 0,1 0 0,2-1-469,-1 1 1,3-1 0,1-1 0,0 1 0,1 1 0,0 0 0,-2 2 403,1 1 0,-1 2 0,1 0 0,-1 1 0,-1 0 0,0 1 65,-1-1 0,-1 0 0,0 1 0,0 1 0,1-1-211,5 1 1,0-1 0,1 1 0,-1 1-1,-2 1 211,-1 0 0,-3 2 0,1 0 0,0 0 0,5-1 0,1-1 0,1 1 0,-1 1 0,-5 0 0,0 1 0,0 1 0,0 0 0,-2 1 0,8 2 0,-2 2 0,0 1-191,3 0 0,0 1 0,-4 3 191,0 7 0,-5 3 1089,-3 1 0,-3 0-1089,-5-5 0,-2 0 0,-1 4 0,-2 1 0,0 1 0,-2 2 0,0 8 0,-1 2 0,-1-3 0,-2 0 0,-2 3 0,-4-2 0,-6-8 0,-3-1 0,0 0 0,-2-1 0,-5 3 0,-1-2 0,-2-3 0,0 0 0,0 2 0,-2 2 0,-1-6 0,-1 0 0,0-1 0,-4 4 0,-1 0 1092,4-4 0,0 0 0,0-2-927,-6 2 1,0-2-166,4-2 0,0 0 1426,-4 0 0,1-1-1426,7-4 0,1-1 0,-4 0 0,-1-1 0,-11 4 0,9-5 0,0 1 0,-7 1 857,9-3 0,2-1-857,-2-1 573,-12 2-573,10-5 1251,1 3-1251,3-1 270,6-2-270,5 2 0,5-2 0,4 0 0</inkml:trace>
  <inkml:trace contextRef="#ctx0" brushRef="#br0" timeOffset="7584">3625 9479 24575,'39'0'0,"-17"-2"0,3 1 0,8 0 0,4 1-959,-9-2 1,1-1-1,0 1 959,-3 2 0,0 0 0,1-1-581,8 0 1,1 0 0,0 0 580,-7 1 0,-1 0 0,0 0 0,-1 0 0,1 0 0,-2 0 302,11 0 0,-2 0-302,-13 0 0,-1 0 0,2 0 0,-1 0 0,8 0 1294,-5 0-1294,-11 0 2183,-4 0-2183,-4 0 0,-4 0 0,-1 0 0</inkml:trace>
  <inkml:trace contextRef="#ctx0" brushRef="#br0" timeOffset="8596">3839 9441 24575,'-8'-2'0,"0"0"0,3 2 0,-1 0 0,0 0 0,-6 0 0,5-2 0,-9-4 0,-1-7 0,-5-9 0,5 8 0,-2-2-424,1-5 0,0 0 424,-4-3 0,0-1 0,1-3 0,1-2-837,0-2 1,0-1 836,7 9 0,-1 0 0,2-1 0,-1-2 0,2-1 0,0 0 0,3 0 0,0 0 0,1 0 0,-1-2 0,0-1 0,2 1 0,4-1 0,1 0 0,-1 0-817,0-2 0,-1 0 0,2-1 817,2 5 0,1 0 0,2-1 0,0 1 0,4-7 0,1 2 0,2-1 0,-1 7 0,1 0 0,1 1 0,2 1 0,3 2 0,1 1 0,1 1 0,1 0-727,2-1 0,0 0 1,2 0-1,1 2 727,2-1 0,2 2 0,1 0 0,3 0-454,-4 3 1,3-1 0,2 1-1,0 0 1,0 1 0,-2 2 453,-1 1 0,-1 1 0,0 1 0,1 0 0,2 0-356,-2 0 1,2 0 0,1 0 0,1 0 0,0 0 0,0 2 0,-2 1 355,0 2 0,0 0 0,-1 2 0,0 1 0,1-1 0,0 0 0,4 0 0,1 0 0,0 0 0,0 1 0,1-1 0,-1 2 0,-4-1 0,-1 1 0,1 0 0,0 0 0,0 1 0,-1 0 0,0 1 0,2 2 0,0 0 0,0 0 0,0 2 0,-1 0 0,0 0-165,-1 1 1,-1-1-1,0 1 1,0 1-1,0 1 1,-2 2 164,5 2 0,-1 2 0,-1 1 0,-1 2 0,0 0-21,-2 0 0,-1 2 0,-1 0 0,0 1 1,-1 1 20,-1 1 0,0 1 0,0 0 0,-2 2 0,0 0 0,-3 0 0,0 1 0,-1 0 0,-1 1 0,-1 1 52,1 0 0,-1 1 1,-1 0-1,0 0 0,-1 1-52,-1-1 0,-1 2 0,-1-1 0,0 1 0,-2 0 0,0 1 0,-2 0 0,0 1 0,-1 0 0,-1-1 0,0 7 0,-1 0 0,-1 0 0,0-2 284,-2-6 0,0-1 0,-1 1 0,-2 1-284,-2 1 0,-1 3 0,-3 1 0,0-2 0,-1-2 0,-3 5 0,-3-4 0,-1 3 0,2-6 0,-1 2 0,-2 1 0,0-1 0,-1-4 0,-3 0 0,-1-3 0,-1-1 0,-2 0 0,-3 2 0,-1-1 0,-1 0 0,0-2 0,-2 0 0,1-1 0,-2-1 0,0 0 34,3-3 0,0-2 1,-1 1-1,-1-1 0,1 0-34,-2-1 0,0 0 0,-1 0 0,1-1 0,-1-1 0,0 0 0,0-1 0,-1 0 0,1-1 0,1-1 45,-3 1 1,0-1 0,1-1 0,-1 0-46,-3 1 0,-1-1 0,0 0 0,2-2 353,-2 0 1,2-1 0,0-1-354,3 0 0,0 0 0,-2-1 0,4-1 0,-3 1 0,2-1 0,6-1 0,-13-1 0,6 1 0,0 0 0</inkml:trace>
  <inkml:trace contextRef="#ctx0" brushRef="#br0" timeOffset="20784">13540 8120 24575,'-3'28'0,"0"0"0,-2-4 0,0 1 0,-1 3 0,-1 5 0,0 3 0,0 1 0,-1-1-820,0-6 1,-1-1 0,1 0 0,-1 3 272,1-2 1,1 4 0,-1 0 0,0 1 0,1-2 0,-1-4 352,-2 8 1,0-4-1,1 0 194,-1 4 0,1 1 0,0-2 144,1-5 0,-1-2 1,1-1-145,1 2 0,-1 0 531,-1 6 1,-1-1-532,4-11 0,1-3 0,1 4 0,2-6 3276,2-16-3008,0-3 130,0-11 0,0 5 1,0-2-1</inkml:trace>
  <inkml:trace contextRef="#ctx0" brushRef="#br0" timeOffset="21973">13559 8023 24575,'13'-2'0,"4"1"0,12-1 0,5 2 0,-14 0 0,0 0 0,1-1 0,-1 2 0,1 4 0,0 1 0,-2 1 0,0 2 0,0 6 0,-1 3 0,-4 0 0,-1 0 0,-4-1 0,0 1 0,1 17 0,-4-6 0,-3-2 0,-1 7 0,-9-12 0,-9 5 0,-16-8 0,10-10 0,-2-3-223,-3 1 0,-1-1 223,-2-1 0,1 0 0,5-3 0,1-1 0,-4 1 0,2-1 0,-13-1 0,3 0 0,7 0 0,12 0 0,6 0 0,4 0 0</inkml:trace>
  <inkml:trace contextRef="#ctx0" brushRef="#br0" timeOffset="22684">13090 7730 24575,'29'-1'0,"1"0"0,-4 0 0,2 0 0,2 1 0,2 0 0,4 0 0,1 0 0,1 0-547,-7 0 1,1 0 0,1 0 0,1 0 0,-2 0 0,0 0-110,3 0 1,-1 0-1,-1 0 1,0 0 0,1 0 173,0 0 1,1 0-1,0 0 1,-2 0-1,-3 0 666,2 0 1,-4 0-1,1 0-184,5 0 0,0 0 0,-1 0 0,5 0 0,-1 0 340,-7 0 0,0 0 0,-2 0-340,2 0 0,-3 0 0,11 0 0,-18 0 0,-11 0 0,-5 0 0</inkml:trace>
  <inkml:trace contextRef="#ctx0" brushRef="#br0" timeOffset="23506">13877 6413 24575,'-2'19'0,"1"1"0,0 4 0,-2 4 0,0 3-1093,0-4 1,1 2 0,-2 1 852,0 0 0,-2 1 0,1 1 240,1-4 0,-1 3 0,1-1 0,0-1 0,0 1 0,0-1 0,0 1 0,-1 1 0,-1 3 0,1-2 0,1-4 0,1 0 0,0-2 13,-1 3 0,-2 1 1,2-2-14,0-3 0,1-1 455,1 2 1,0 0-456,-2-5 0,2-1 0,2 3 0,0-7 499,0-6 1,0-6 0,0-1 0</inkml:trace>
  <inkml:trace contextRef="#ctx0" brushRef="#br0" timeOffset="25374">17118 15433 24575,'34'14'0,"-16"-8"0,2 1 0,4 2 0,3 1 0,2 0-820,3 0 1,3 1 0,2-1 0,1 1 163,-3-3 1,1 1-1,1-1 1,1 1 0,2-1 245,-9-2 0,2 1 1,0 0-1,2 0 1,0-1-1,0 1 0,1-1 1,-1 0 141,0-1 0,-1 1 0,1-1 0,0 0 0,1 0 0,0 0 0,0-1 0,1 0 0,0 0 148,-3-1 0,0 0 0,1-1 0,1 0 0,-1 0 0,1 0 0,0-1 0,0 1 0,1-1 0,-1 1 0,0 0 120,2-1 0,-1 1 0,1 0 0,0 0 0,0 0 0,0 0 0,0 0 0,1-1 0,-1 1 0,1-1 0,0 0-191,-2 0 0,1-1 0,0 0 0,0 0 0,1 0 0,0 0 0,-1 0 0,0 0 1,0-1-1,-1 1 0,-1 0 0,-1 0 191,3 0 0,-1 0 0,-1 0 0,0 1 0,-1-1 0,0 0 0,0 0 0,0-1 0,2 1-39,1-1 1,2 1 0,1-1-1,0-1 1,-1 1 0,0 0-1,-3-1 1,-1 1 0,-3-1 38,4 0 0,-5-1 0,-1 1 0,1-1 0,2-1 68,-2 0 1,3 0 0,1 0 0,1-1 0,-2 0-1,-1-1 1,-3 1-69,5-2 0,-2-1 0,-2 0 0,2-1 238,-2 1 1,2 0 0,0 0-1,-1-1 1,-3 0-239,7-3 0,-2-2 0,-2 0 757,-3 0 1,-1-1-1,-3-1-757,5-6 0,-5-1 1484,-6-3 0,-3-1-1484,-2-2 0,-4 0 0,-4-3 0,-3-1 0,-1 3 0,0-1 0,-3 1 620,-2 1 1,-3 1-1,-2-1-620,-1 1 0,-2 0 0,-2-2 0,-2 0-452,-3 0 1,-2 0 0,-2-1-1,-1 1 1,-3 1 451,2 4 0,-2 0 0,-2 2 0,-1-1 0,-1 0 0,0-1-373,2 2 0,-1-1 0,-1 0 0,0-1 1,-1 1-1,-1 0 0,-1 1 0,-1 2 373,4 3 0,-1 0 0,0 2 0,-1 0 0,-1 0 0,0 1 0,-1-1 0,0 1 0,0 0 0,0 0-211,0 0 0,0 1 0,-1-1 1,0 1-1,0 0 0,-1 0 0,0 0 1,0 0-1,0 1 0,-1-1 0,0 2 211,2-1 0,-1 1 0,0 1 0,0-1 0,0 1 0,-1-1 0,0 1 0,0 1 0,0-1 0,0 1 0,-1 0 0,1 0-97,2 2 0,-1-1 0,0 1 0,0-1 0,0 1 0,0 1 0,-1-1 0,1 1 0,0 0 0,-1 0 1,1 0-1,0 1 0,0-1 97,-2 1 0,-1-1 0,1 1 0,-1 0 0,1 0 0,-1 1 0,1-1 0,0 1 0,0 0 0,1 1 0,1-1 0,0 1-16,-4-1 0,1 1 1,0 0-1,2 1 1,-1 0-1,1 0 0,-1 0 1,0 0-1,-1 1 16,2 0 0,-1 0 0,-1 0 0,1 1 0,-1-1 0,0 1 0,1 0 0,1 0 0,1 1 0,1-1 0,-4 0 0,2 1 0,1-1 0,1 1 0,-1 0 0,0 1 0,-1 0 0,0 1 0,-1 0 0,-1 1 0,0 1 0,0-1 0,1 1 0,0 0 0,1 0 82,-1-1 0,0 1 1,1-1-1,0 1 1,1 0-1,1 1 1,2 1-83,-5 2 0,2 1 0,1 1 0,1 1 0,-1 0 0,2-1 0,0 0 0,0 1 0,0 1 0,1 1 0,1 1 0,0 2 0,0 1 0,1-1 0,1-1 0,0 1 0,1-2 0,0 1 0,-1 1 216,0 3 1,-3 1-1,1 2 1,1-1 0,4 0-217,-2 2 0,4 0 0,0 2 386,1-3 1,0 2 0,0 0 0,1 1-387,2-2 0,1 1 0,1-1 0,0 1 734,-5 8 1,1 0 0,2 0-735,2 0 0,1 0 0,0 1 0,2-1 0,1-1 0,1 1 600,1-2 0,2-1 0,1 1-600,1-1 0,0 0 0,2-1 0,1 10 0,1-1 0,0 0 0,3 1 0,2-8 0,1 1 0,3-1 0,2-5 0,1-1 0,4 2 0,1-2 0,3 3 0,1 0 0,2-1 0,1-3-329,7 2 1,2-3-1,2-2 1,2 2 328,-5-2 0,1 2 0,2-1 0,0 0 0,0-1 0,-1-2 0,0-1 0,-1-2 0,0-2 0,1 0 0,2 1 0,-1-1 0,2 1 0,0 0 0,1-1 0,-1-1 0,0 0 0,1-1 0,0 0 0,-1-1 0,0-1 0,0 0 0,-1-1 0,-1 0 0,-1-1 0,1 1 0,1-1 69,4 1 1,2 1 0,-1-1 0,-3-1 0,-5-1 0,1-3 0,-3 0 0,9 4 0,-1-1-1</inkml:trace>
  <inkml:trace contextRef="#ctx0" brushRef="#br0" timeOffset="32038">19750 3728 24575,'-6'2'0,"-6"0"0,3-2 0,-12 0 0,-2 0 0,2 0 0,-3 0 0,-2 0 0,-1 0-690,2 0 0,-2 0 0,-1 0 690,-2-3 0,0-1 0,-4-1-656,5 0 1,-3-1-1,-2 0 1,2-2 0,1 1 539,0-2 0,2-1 0,-1 0 0,-2-2-431,1 1 1,-3-2 0,-1-1 0,0-1 0,1 0 0,2 0 385,1-1 0,2 0 1,1-1-1,-1-1 0,0-1 161,0 0 0,-1-2 0,0 0 0,0-1 0,0 0 0,0-1 0,1 0 0,0-1 0,0-1 0,1 0 0,1-1 0,1 0-537,1 0 0,2-1 0,1 0 0,0-1 1,0-1-1,0 1 537,0-2 0,-1 0 0,0-1 0,1 0 0,2-1 0,2 1 0,2 1 0,3 0 0,0 1 0,1-1 0,1-1 0,0 0-219,-1 0 0,0-1 0,1-1 0,1 0 1,1 1-1,1 0 219,1-5 0,3 0 0,0 1 0,1 0 0,1-1-19,0 2 0,-1 0 0,2 1 1,1-1-1,1 1 19,2 2 0,1 0 0,1 0 0,1 1 0,2 0 0,2-6 0,2 2 0,2 0 0,3 1 0,-2 7 0,2 1 0,1 0 0,2 1 0,1 1 0,1 1 0,1 1 0,1 1 0,2 0 0,-1 1 0,3 0 0,0 0 0,0 1 0,3 0 0,2 2-38,-2 2 1,2 1-1,2 0 1,1 1-1,0 0 1,-1 1 0,-3 2 37,4-2 0,-3 2 0,1 1 0,0 1 0,3-1 0,-5 2 0,3-1 0,1 0 0,1 1 0,0-1 0,0 2 0,-1 1 0,-3 1 0,2 2 0,-1 1 0,-2 1 0,1 1 0,0 0 0,0-1 0,0-1 0,1 1 0,0-1 0,0 0 0,0 0 0,0 0 0,0 1 0,0-1 0,-1 0 0,1-1 0,0 1 0,-1 0 0,0 1 0,-1 1 0,2 0 0,0 1 0,-1 1 0,0 0 0,0 1 0,0-1 78,-1 1 0,1 0 0,-1 1 0,0 0 0,-1 1 0,0 1-78,3 3 0,-1 0 0,0 2 0,-1 1 0,-1 2 0,0 2 0,0 1 0,-1 2 0,-1 1 0,0 0 0,-1 1 0,-1 0 0,0 2 0,0 0 0,-2 2-39,-4-1 0,0 1 0,-1 0 1,0 2-1,-1 0 0,-1 1 39,1-1 0,-2 2 0,1 0 0,-2 0 0,0 1 0,-1 1-120,-1-2 0,-1 1 0,-1 1 1,0 0-1,-1 0 0,0 1 1,-2-1 119,1 5 0,-2 0 0,0 0 0,-1 0 0,-1 0 0,0 1 0,-1-3 0,0-1 0,-1 1 0,0 0 0,0 1 0,-1-2 0,-1 0 0,0 3 0,-1 0 0,0 0 0,-2-1 0,0 0 0,-1-1 60,0 0 1,-2-1 0,0 0-1,-1-1 1,-1 0 0,0 0-61,-3 4 0,0-1 0,-1-1 0,-1 0 0,-2 0 0,-1-2 0,-1-1 0,-1 0 0,-2 0 0,0-1 15,-1-2 1,-1 1-1,0-2 1,-2 0 0,1 0-16,-1 0 0,-1-1 0,0 0 0,0-1 0,1-2 236,-2 0 0,1-1 0,0-1 1,-2 0-237,-2 2 0,-2 0 0,0-1 0,0-1 0,-2 0 0,1-1 0,-2-1 0,5-5 0,-1 1 0,0-1 0,0 0 557,2-1 0,-2 1 0,2-2 0,1-1-557,-1-2 0,1-1 0,0-1 821,-2 2 0,1 0 1,0-1-822,0-2 0,0-1 1572,-3 1 1,-1 0-1573,4-2 0,2-1 0,-2-1 0,8 0 0</inkml:trace>
  <inkml:trace contextRef="#ctx0" brushRef="#br0" timeOffset="56429">2381 11046 24575,'-20'-15'0,"3"0"0,2 1 0,3 2 0,4 0 0,0 1 0,6-2 0,0-8 0,2 3 0,0-21 0,6 21 0,3-1 0,4-9 0,5-2-820,0 6 1,5-1 0,3 0 0,0 1 509,-2 4 1,2 1-1,1 0 1,0 0-1,1 0 310,-1-1 0,0 0 0,0-1 0,2 1 0,3-1-410,-3 4 0,3 0 1,2-1-1,1 1 1,1-1-1,0 1 0,-2 1 1,-1 1 136,-1 0 0,-2 2 1,0 0-1,0 0 1,1 1-1,0-1 0,3-1-55,-3 1 0,2 0 0,0-1 1,2 0-1,0 0 0,1 0 1,-1 0-1,1 1 0,-1 0 1,0 1 305,1 0 1,-1 0 0,1 1 0,0 0 0,-1 1 0,1 0 0,0 0-1,0 0 1,0 1-211,-2 0 0,0 1 0,0-1 0,0 1 0,0 0 1,0 0-1,1 1 0,0-1 0,0 1 0,0 0 232,2 1 0,0-1 0,2 1 0,-1 0 0,1 1 0,-1-1 0,0 1 0,-1 0 0,-1 0 0,-1 1-74,1-1 1,-3 0 0,0 0 0,-1 1 0,0 0 0,1 0-1,2 1 1,2 0 73,-3 0 0,3 1 0,1 1 0,1-1 0,1 1 0,1 0 0,-1 1 0,1-1 0,-2 1 0,0-1 0,-2 1 0,-2-1 0,5 1 0,-3-1 0,-1 1 0,-1-1 0,0 1 0,1 0 0,1 1 0,2 0 0,-3 1 0,0-1 0,2 1 0,1 0 0,1 0 0,0 0 0,0 1 0,1 1 0,-2-1 0,0 1 0,0 1 0,-2 0 0,2 1 0,-1 1 0,0 0 0,-1 0 0,0 1 0,-1 1 0,0 0 0,1 1 0,-1 0 0,0 2 0,-2-1 0,-1 1 0,0 1 0,1 0 0,-1 1 0,0 1 0,-1 0 0,1 0 0,0 1 0,0 1 0,-1 0 0,0 0 0,-1 0 0,1 2 0,-1-1 0,0 1 0,0 1 0,0 0 0,0 0 0,0 1 0,0 0 0,0 1 0,0-1 0,-2 0 0,1 1 0,-1 0 0,1 0 0,-1 0 0,0 1 0,1 0 0,-1 1 0,0-1 0,-1 1 0,1 0 0,-1 1 0,0-1 0,1 2 0,-1-1 0,0 1 0,0 0 0,0 1 0,-1-1 0,0 1 0,1 1 0,-1-1 0,0 1 0,0 0 0,0 0 0,-1 0 0,0-1 0,-1 0 0,1 0 0,-1 1 0,0 0 0,1 0 0,-1 0 0,0 0 0,-1 1 0,1-1 0,-1 1 0,0 0 0,0 0 0,0 1 0,-1-1 0,0 1 0,0-1 0,0 1 0,0 0 0,-1 1 0,0-1 0,0 1 0,0-1 0,-1 1 0,1 0 0,-1 0 0,0 1 0,0-1 0,0 1 0,0 1 0,0-1 0,-1 1 0,1 0 0,-1 0 0,0 0 0,0 0 0,0 0 0,-1 1 0,0 0 0,0-1 0,0 1 0,-1 0 0,0-1 0,0 1 0,-1-1 0,0 1 0,0 0 0,0 0 0,0 0 0,-1 0 0,0 1 0,0-1 0,0 0 0,-1 1 0,1-1 0,-1 1 0,0-1 0,0 1 0,-1 0 0,1-1 0,-1 1 0,0 0 0,0 0 0,0 0 0,-1 0 0,0 0 0,0 1 0,0-1 0,-1 0 0,0 0 0,-1 0 0,0 1 0,0-1 0,-1 1 0,0 0 0,0 0 0,0-1 0,-1 1 0,0-1 0,0 0 0,0 0 0,-1-1 0,1 0 0,-2-2 0,3 7 0,-2-2 0,1-1 0,-1-1 0,-1 1 0,1-1 0,-1 0 0,-1 1 0,1 1 0,-1 0 0,-1-2 0,-1 2 0,1 0 0,-1 0 0,0 1 0,-1 0 0,1 0 0,-1-1 0,0 0 0,-1-1 0,0-1 0,0-2 0,1 7 0,-2-2 0,0-2 0,0 0 0,0 0 0,-1-1 0,0 2 0,0 1 0,0-3 0,0 1 0,0 1 0,-1 0 0,1 1 0,-1-1 0,0 0 0,-1 0 0,0-1 0,-1-2 0,-1 5 0,0-1 0,0-1 0,-1-1 0,-1 1 0,-1-2 0,0 0 0,-1 0 0,-2 2 0,0-1 0,-1-1 0,-1 0 0,-1-1 0,-1 1 0,-2 1 0,0-4 0,-1 0 0,-1 1 0,-1 0 0,-1 0 0,0-1 0,-1-1 0,0 0 0,0-2 0,-1-1 0,0-1 0,0-1 0,-1-1 0,0 0 0,0 0 0,-2 0 0,1 2 0,0-3 0,1 2 0,-2 0 0,1 0 0,-2 1 0,1-1 0,-1-1 0,0 0 0,0-1 0,0-1 0,-4 2 0,-1-1 0,0-1 0,0-1 0,-1 0 0,0-1 0,0 0 0,0 1 0,3-1 0,0-1 0,-1 0 0,1 0 0,-1 0 0,0 0 0,0-1 0,-1 1 0,0-1 0,-1 0 0,-1 0 0,0-1 0,0 1 0,-1-1 0,1 0 0,-1 0 0,0 0 0,1 0 0,2-1 0,0 0 0,0 0 0,0-1 0,-1 1 0,1-1 0,0 1 0,-1-1 0,1-1 0,-1 1 0,0-1 0,0-1 0,0 0 0,0 1 0,0-2 0,0 1 0,0-1 0,-1 1 0,0-1 0,1 0 0,-2 1 0,0-1 0,0 1 0,0-1 0,0 0 0,0 0 0,0 0 0,-1-1 0,1 0 0,-1 0 0,0-1 0,0-1 0,-1 0 0,1 0 0,-1 0 0,0-1 0,0 0 0,0 0 0,0-1 0,0 0 0,-1 0 0,1 0 0,-1 0 0,0-1 0,0 0 0,0-1 0,-1 1 0,1-2 0,-1 1 0,1-1 0,2-1 0,0-1 0,0 1 0,0-2 0,-1 1 0,1-1 0,-1 0 0,1 0 0,-1 0 0,1 0 0,0-1 0,-1 1 0,1 0 0,0 0 0,-1 0 0,1 0 0,0 0 0,-1-1 0,1 0 0,0-1 0,0 0 0,0-1 0,-3-1 0,0-1 0,0 0 0,0-1 0,0 0 0,0-1 0,0 0 0,1 0 0,-1-1 0,1 1 0,2-1 0,-1 1 0,0-1 0,1 1 0,0-1 0,-1-1 0,1 0 0,1-1 0,-1-1 0,0-1 0,-1-1 0,1-1 0,-1-1 0,1-1 0,-1-1 0,1 0 0,0 0 0,1-1 0,-1 0 0,1 0 0,2 1 0,0-1 0,0 0 0,0 0 0,1-1 0,0 0 0,-1 0 0,1-1 0,0 0 0,0-1 0,0 0 0,1 0 0,-1-1 0,0 0 0,1-1 0,-1 0 0,1 0 0,-1-1 0,1 0 0,0 0 0,1 0 0,-1-1 0,0 0 0,1 0 0,-1-1 0,1 0 0,0 0 0,0-1 0,0 0 0,0 0 0,0 0 0,1-1 0,0 1 0,-1-1 0,1 0 0,0 0 0,0 0 0,0-1 0,0 0 0,1-1 0,-1 1 0,1-1 0,-1 1 0,2-1 0,1 1 0,0 1 0,1-1 0,-1 0 0,1 0 0,0 0 0,1-1 0,-1 1 0,0-1 0,1 0 0,-1 1 0,1-1 0,-1 0 0,0-1 0,0 0 0,0-1 0,-1 1 0,1-1 0,0 0 0,0 0 0,1 1 0,-1-1 0,2 1 0,0 0 0,0 1 0,2 0 0,-4-5 0,1 1 0,1 0 0,1 1 0,1 1 0,-1-1 0,1-1 0,-1 0 0,0-1 0,2 3 0,-1-1 0,0-1 0,0 0 0,-1 0 0,1 0 0,1-1 0,0 1 0,1 1 0,1 0 0,1 0 0,0-2 0,1 0 0,2 1 0,0 1 0,1-1 0,0 0 0,-1 0 0,-1-2 0,1 3 0,-1-1 0,-1 0 0,1-1 0,-1 0 0,0 0 0,1 0 0,1-1 0,0 2 0,1-1 0,0-1 0,2 1 0,-1-1 0,2 1 0,-1-1 0,2 1 0,-1-1 0,1 1 0,0 0 0,0-3 0,0-1 0,0 1 0,0 0 0,2 0 0,-1 0 0,2 0 0,-1 1 0,1-4 0,1 1 0,1 0 0,0 0 0,0 0 0,1 1 0,0 0 0,0 1 0,1 0 0,0 1 0,0 0 0,1 0 0,0 0 0,0 1 0,-1 0 0,1 0 0,0 1 0,0-1 0,1 1 0,1 0 0,0 1 44,2-4 1,1 1-1,1 0 1,0 0-1,1 0 1,0 0-45,0 1 0,-1 0 0,1 0 0,0 1 0,2-1 0,1 2 0,1-1 0,2 1 0,1 0 0,1 1 0,0-1 0,0 1 0,-1 2 0,0-1 0,0 1 0,0 0 0,1 1 0,1-1 130,4-3 0,1 0 0,0 0 0,1 1 0,0 0-130,-1 0 0,1 1 0,0 0 0,1 1 0,0 0 0,1 2 0,1 1 0,0 0 0,2 0 0,1 0 30,-2 3 1,2-2 0,0 1 0,2 0 0,-1 0 0,0 2 0,-2 1-31,2-1 0,-1 3 0,-1 0 0,2 1 0,1-2 0,0 2 0,1-2 0,2 1 0,0-1 0,0 1 0,0 1 0,-2 2 0,2 0 0,-1 2 0,-1 0 0,0 2 0,2-2 0,-2 2 0,1-1 0,1 1 0,-1-1 0,1 1 0,0 0 0,0-1 0,0 1 0,1-1 0,-1 1 0,1 0 0,0 1 0,-2 1 0,1 1 0,0 0 0,0 0 0,0 1 0,0 0 0,0 0 0,0-1 0,0 2 0,-1-1 0,1 1 0,0 0 0,0 0 0,0 0 0,0 1 0,0 0 0,0 1 0,0 0 76,1 1 0,0 0 1,1 2-1,-1-1 1,0 1-1,0-1-76,5 0 0,1 0 0,-2 0 0,0 0 0,-1 2 198,2 0 1,-1 1-1,-1 0 1,1 1-199,1-1 0,1 0 0,-2 0 0,-1 0 0,1 0 0,-1 0 0,0 0 145,-4 0 0,2 0 1,-1 0-1,-3 0 1,7 0-1,-4 0 1,-8 0-1,1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3:31:16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5616 12880 24575,'10'2'0,"6"0"0,7-2 0,3 2 0,6 1 0,1 2 0,-13-2 0,1 0 0,0 0 0,-1 0 0,18 3 0,-12-3 0,0 0 0,4 2 0,-4-2 0,0 0 0,7 3 0,-12-4 0,-1 1 0,17 3 0,-17-3 0,0 0 0,13 2 0,4 1 0,-18-2 0,2 0 0,17 2 0,-4 3 0,1-4 0,-16-1 0,0 1 0,8 0 0,-4 0 0,0-1 0,1 4 0,9-2 0,-1 1 0,-3 1 0,4-2 0,-4 2 0,3-1 0,-6 1 0,-6-2 0,-1 0 0,6 2 0,-6-4 0,1 0 0,6 1 0,3 0 0,0 0 0,-4 0 0,11 4 0,-13-4 0,11 3 0,-14-3 0,5 0 0,0 0 0,-2 0 0,-2 0 0,-2-3 0,0 2 0,-5-1 0,0-1 0,-5 0 0,-1-1 0,-1 0 0,-4 0 0,0-1 0</inkml:trace>
  <inkml:trace contextRef="#ctx0" brushRef="#br0" timeOffset="2256">15854 7869 24575,'-8'0'0,"0"0"0,-5 0 0,-13 0 0,-13 0 0,6 0 0,-3 0-1093,7 0 1,-1 0 0,-2 0 872,2 0 0,-2 0 1,-1 0-1,0 0-504,-4 0 0,0 0 0,-1 0 0,0 0 724,4 0 0,0 1 0,-1-1 0,1 0 0,0-1 0,0-1 0,0 0 0,1-1 0,0 0 0,1 0 0,-1 1 0,1-1 0,0 0 0,0-1-444,-1-2 0,-2-2 0,2 0 0,1 0 444,-1-2 0,1-1 0,1 0 0,-5-3 0,1-1 0,0-1 0,1-1 0,2 0 0,1-2-306,7 1 0,2-1 0,2-1 306,1 0 0,1-2 0,3 0 0,1-4 0,4-2 0,4 1 0,1-2 0,3 1 0,4-2 0,5 0 0,2 3 0,4-1 0,2 3 0,5 3 0,3 2 0,3 2-131,0 3 0,1 1 0,3 1 0,0 1 131,4-2 0,2 1 0,1 1 0,1 1-130,-5 3 1,2 1 0,-1 0 0,2 1 0,0 0 129,-4 1 0,0 1 0,1-1 0,0 1 0,1 0 0,-1 1 0,2 1 0,0 0 0,0 0 0,0 0 0,0 1 0,-2 0 0,0 0 0,-1-1 0,-1 1 0,1 1 0,1-1-161,4 1 0,1-1 0,1 1 1,-2 0-1,-2 1 161,-4 0 0,-1 1 0,-1 0 0,1 1-195,6 0 1,2 1 0,0 0 0,-3 2 194,-4 0 0,-2 2 0,-1-1 0,0 2 442,5 1 1,-1 0 0,-3 1-443,4 5 0,-3-1 1595,-2-1 1,-3 1-1596,-8-3 0,-1 1 0,2 2 0,0 0 3228,7 13-3228,-5 2 3008,-10 3-3008,-4 0 1283,-4 3-1283,-6-7 459,-10 4-459,2-19 0,-3 1 0,-12 9 0,-4-1-703,1-4 1,-1 0 702,8-6 0,0 2 0,-1-2 0,-2-2 0,0 0 0,-1-1-608,3-2 1,0 1 0,-1-1 607,-5 2 0,-1 1 0,-1-1 0,2-2 0,-1 0 0,0 0 0,-1-1 0,1 1 0,1-1 0,-3 0 0,1-1-409,-7 0 0,2-1 409,12 0 0,2-1 0,-7-1 0,0 0 0,4 1 0,2-1 0,-2 0 0,8-1 0</inkml:trace>
  <inkml:trace contextRef="#ctx0" brushRef="#br0" timeOffset="5092">5629 5138 24575,'0'15'0,"0"4"0,0 6 0,0 5 0,0-4 0,0 9 0,0-8 0,0-8 0,0 1 0,0 11 0,0 4 0,0-6 0,0 0 0,0 3 0,0-6 0,0 2 0,0-2 0,0-1 0,0 0 0,0 0 0,0-3 0,0 6 0,0-8 0,0 8 0,0-6 0,0 3 0,0 4 0,0 8 0,0-3 0,1-12 0,0 0 0,2 15 0,0-15 0,0 0 0,1 13 0,-1-14 0,-1 1 0,-1 11 0,4 4 0,-5-17 0,0 0 0,5 10 0,-2 5 0,0-9 0,2 6 0,-2-6 0,2 0 0,0-2 0,-1-2 0,-1 4 0,2 2 0,-2 5 0,0 4 0,-1-17 0,-1 0 0,-1 1 0,0-1 0,0 2 0,0 1 0,0-3 0,0 1 0,0 5 0,0 1 0,0-4 0,0 0 0,0 4 0,0 0 0,0 0 0,0 0 0,0-7 0,0 0 0,0 5 0,0 1 0,0 0 0,0 0 0,0 1 0,0-1 0,0 1 0,0-2 0,0-3 0,0-1 0,0 13 0,2 3 0,1-4 0,2-8 0,-2-11 0,-1-6 0</inkml:trace>
  <inkml:trace contextRef="#ctx0" brushRef="#br0" timeOffset="8326">5712 5228 24575,'-15'-4'0,"3"-2"0,-1-9 0,7-7 0,-1-5 0,7-9 0,0-1 0,0 6 0,0-4 0,21 3 0,-2 12 0,15 4 0,3 5-625,-15 9 0,0 2 625,7-2 0,4-1 0,-2 1 0,1 1 0,0 2 0,-4-2 0,1 1 0,0 1 0,9 4 0,-1 2 0,0 2 0,-2 4 0,-5 9 0,-3 5 0,0-1 0,-3 3-741,-11-5 1,-3 4-1,-2 0 741,2 4 0,-2 0 0,-1 1 0,-4-1 0,-1 0 0,-3 1 0,-3-4 0,-1 0 0,-3 0 0,-2-1 0,-6 4 0,-3-2 0,-4-1-820,1-5 1,-2 0 0,-2-1 0,-2-2 795,-2 1 0,-2-2 1,-1-1-1,-2-1-581,7-4 0,-1-1 0,-1-1 0,0-1 0,0 0 605,-1-1 0,-1 0 0,0-2 0,0 0 0,0-1 0,-1-1 0,0-1 0,-1 0 0,2-1 0,0-1 0,1 1 0,1-1 0,0-1 0,0-1-199,-4 0 0,0-1 1,0-2-1,3 0 199,0-3 0,3-2 0,-1-1 86,-3-1 0,-1-2 1,2-1-87,4-1 0,2-2 0,1-1 1028,-2-5 0,3-2-1028,5-3 0,5-1 0,6 3 0,3 0 0,1-1 0,3 0 0,5 0 0,4 0 0,2 4 0,3 1 0,7-4 0,5 2 0,2 3 0,2 3 0,-6 5 0,0 0 0,0 2 0,5-1 0,-1 2 0,6 0 0,-1 0 0,-9 3 0,-1 1 1638,0 0 0,0 0-1547,-2 1 1,-2 1 2266,5 2-2358,-3 0 1822,-12 0-1822,-1 0 177,-5 0 1,-1 0-1,0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3:31:03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15976 5709 24575,'19'0'0,"6"0"0,1 0 0,10 0 0,-2 0 0,-4 0 0,1 0 0,-8 0 0,2 0 0,-6 0 0,-9 0 0,-4 0 0</inkml:trace>
  <inkml:trace contextRef="#ctx0" brushRef="#br0" timeOffset="768">16021 6064 24575,'35'2'0,"-14"-1"0,0 0 0,17-1 0,-14 0 0,0 0 0,11 0 0,-13 0 0,-1 0 0,6 0 0,2 0 0,-8 0 0,-10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3:31:31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16710 14979 24575,'-25'-15'0,"9"5"0,-2-1 0,-10-4 0,-3-1-1093,3-1 1,-3-1 0,-1 1 272,4 4 1,-2 0 0,0 1 0,-2-1 706,3 0 1,0 0-1,-2 0 1,-1-1-1,-2 1-356,1 1 1,-3-1 0,-1 1 0,-2 0 0,1 0 0,1 1 0,3 1 278,-4 0 1,3 2-1,1 0 1,-2 0 0,-2-1 189,6 2 0,-3-1 0,0-1 0,-1 1 0,-1-1 0,0 2 0,0 0 0,1 2-208,-1 1 0,0 1 1,0 2-1,-1 0 0,1 0 1,1 0-1,0 0 0,2 0 208,-3-1 0,1 0 0,2 0 0,-1 0 0,0 0 0,-3 0 0,5 1 0,-2 0 0,-1 0 0,-2 0 0,1 0 0,0 0 0,2 0 0,0 1 0,3 1-300,-8 0 0,1 0 0,3 1 0,0 1 0,0 0 300,4-1 0,1 1 0,0-1 0,0 2 0,-1 0 0,-5 1 0,-1 2 0,-1-1 0,2 2 0,2 1 0,3 1 0,2 1 0,0 0 0,0 1 15,-5 0 0,0 0 0,0 0 0,1 2-15,0 1 0,0 1 0,1 0 0,2 0 626,-2 2 1,1-1-1,1 2-626,2 0 0,0 1 0,3 0 1092,4-2 0,1 0 0,2 0-1071,-5 7 0,3 1-21,1 4 0,3 2 0,3-2 0,4 2 0,0 4 0,3 2 796,2-1 0,3 1-796,0-9 0,1-1 0,0 1 0,1 1 0,0 1 0,0 1 76,2 0 0,-1 2 0,2 0 0,0-1-76,3 5 0,0-1 0,3 1 0,-1-3 0,1 1 0,1 0 0,2-2 0,1-5 0,0-2 0,2 0 0,0 0 0,2 1 0,0-1 0,0 0 0,2 0 0,2 1 0,1 1 0,1-1 0,1-1-342,-1 0 0,1-1 1,0 0-1,2 0 342,-3-5 0,0 0 0,2 0 0,0-1 0,0 0-462,1 0 0,1 0 0,0-1 0,0 0 1,2-1 461,0 0 0,1-1 0,1 0 0,0-1 0,1 0 0,1 0 0,1 0 0,0-1 0,0-1 0,1-1 0,0-1 0,-1-1 0,1-1 0,1-1 0,0 0 0,-4-1 0,0-1 0,1 0 0,0 0 0,0-1 0,0-1 0,0 0 0,1-1 0,0-1 0,-1 0 0,0 0 0,-1 0 0,1-1 0,0 1 0,-2-1 0,1 0 0,0-1-242,4 1 0,1 0 0,-1-1 1,0 0-1,-2-2 242,-1-1 0,-3-1 0,0 0 0,2-1 0,-2 0 0,1 0 0,1-1 0,-1 0 0,0-1 0,3-1 0,0-1 0,-1 0 0,1-1 67,-1-1 0,0-1 0,0 0 1,-1-1-68,-4 2 0,0 0 0,-2 0 0,1-1 0,0-1 0,1 0 0,-2 0 0,0-1 0,4-5 0,0 0 0,-2-2 332,0 0 1,0-1 0,-1-1-333,-3 1 0,-1-1 0,-1 0 0,0-2 0,0-1 0,-1 1 0,-2 0 0,-1 0 0,-1 0 0,1-2 0,0-1 0,-1 0 594,-2 0 0,-1 1 0,-1-1-594,-1 0 0,0-1 0,-2 0 0,0-1 0,-1-1 0,-1 1 0,-2 2 0,-2 0 0,0-1 0,0 0 0,-2-1 0,0 0 0,0 2 0,0 1 0,-3-1 0,-2 0 0,-3-1 0,-2 0 0,-2-6 0,-2-1 0,-3 2 338,-2 1 0,-3 1 0,-2 0-338,3 5 0,-1 0 0,-2 1 0,0 0 0,-1 2 0,-1 1 0,0 1 0,0 2 0,-3-1 0,0 1 0,-1 0 0,3 1 0,-1 0 0,-1 0 0,2 2 0,-5 0 0,1 2 0,0-1 0,-3-3 0,0-1 0,1 3 402,6 4 0,0 2 0,2 0-402,-11-6 0,5 3 0,9 5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72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4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72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67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29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11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tiff"/><Relationship Id="rId7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FEpU3SEVrCJWj93H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tiff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vwz7VDVAFL8egxRG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tif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LaprTCB2jGXJRvaH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.tiff"/><Relationship Id="rId7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s1NyGm67KK8RFod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(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등비</a:t>
            </a: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,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Seravek" charset="0"/>
              </a:rPr>
              <a:t> </a:t>
            </a:r>
            <a:r>
              <a:rPr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等比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)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7021089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“How many snack boxes we will need to open to find the               card?”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(#box=1) = 0.1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(#box=2) = (0.9) x (0.1)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 = 5) = (0.9)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4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x (0.1)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011" y="603193"/>
            <a:ext cx="511018" cy="7133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969" y="2914569"/>
            <a:ext cx="5250812" cy="2178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535" y="5352370"/>
            <a:ext cx="5267246" cy="187114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5665773" y="5575881"/>
            <a:ext cx="24572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(#box)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= 10 = 1/0.1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cxnSp>
        <p:nvCxnSpPr>
          <p:cNvPr id="36" name="직선 연결선[R] 35"/>
          <p:cNvCxnSpPr/>
          <p:nvPr/>
        </p:nvCxnSpPr>
        <p:spPr>
          <a:xfrm>
            <a:off x="7955280" y="5047285"/>
            <a:ext cx="10401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665CEE-D0F1-2A47-BE29-25A9DBDCC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36" y="2891551"/>
            <a:ext cx="3867659" cy="3091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67FB07C-99D3-634C-9E68-51E6B56A5101}"/>
                  </a:ext>
                </a:extLst>
              </p14:cNvPr>
              <p14:cNvContentPartPr/>
              <p14:nvPr/>
            </p14:nvContentPartPr>
            <p14:xfrm>
              <a:off x="598320" y="463680"/>
              <a:ext cx="7018200" cy="58924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67FB07C-99D3-634C-9E68-51E6B56A51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960" y="454320"/>
                <a:ext cx="7036920" cy="59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4250331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model, </a:t>
            </a:r>
            <a:r>
              <a:rPr lang="en-US" altLang="ko-KR" dirty="0" err="1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Geom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562" y="1610527"/>
            <a:ext cx="4684352" cy="38066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759" y="1039903"/>
            <a:ext cx="4486308" cy="446749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24562" y="7162000"/>
            <a:ext cx="6859318" cy="5101300"/>
            <a:chOff x="1324562" y="7162000"/>
            <a:chExt cx="6859318" cy="51013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4562" y="7162000"/>
              <a:ext cx="6859318" cy="5101300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6008914" y="10344150"/>
              <a:ext cx="1752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latin typeface="Seravek Light" charset="0"/>
                  <a:ea typeface="Seravek Light" charset="0"/>
                  <a:cs typeface="Seravek Light" charset="0"/>
                </a:rPr>
                <a:t>Python example</a:t>
              </a:r>
              <a:endParaRPr kumimoji="1" lang="ko-KR" altLang="en-US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61921FF-1A94-EF4B-BAFC-366714A2B120}"/>
                  </a:ext>
                </a:extLst>
              </p14:cNvPr>
              <p14:cNvContentPartPr/>
              <p14:nvPr/>
            </p14:nvContentPartPr>
            <p14:xfrm>
              <a:off x="1792440" y="1773360"/>
              <a:ext cx="4073400" cy="29728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61921FF-1A94-EF4B-BAFC-366714A2B1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3080" y="1764000"/>
                <a:ext cx="4092120" cy="29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562" y="1610527"/>
            <a:ext cx="4684352" cy="3806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6339657" y="1398089"/>
                <a:ext cx="5439438" cy="2473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probability of success (and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q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1 -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of failure)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Expected value: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657" y="1398089"/>
                <a:ext cx="5439438" cy="2473049"/>
              </a:xfrm>
              <a:prstGeom prst="rect">
                <a:avLst/>
              </a:prstGeom>
              <a:blipFill rotWithShape="0">
                <a:blip r:embed="rId7"/>
                <a:stretch>
                  <a:fillRect l="-785" r="-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상자 15"/>
          <p:cNvSpPr txBox="1"/>
          <p:nvPr/>
        </p:nvSpPr>
        <p:spPr>
          <a:xfrm>
            <a:off x="1136286" y="862558"/>
            <a:ext cx="4250331" cy="49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model, </a:t>
            </a:r>
            <a:r>
              <a:rPr lang="en-US" altLang="ko-KR" dirty="0" err="1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Geom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C631039-AE92-B74B-8E74-7F0FEE112390}"/>
                  </a:ext>
                </a:extLst>
              </p14:cNvPr>
              <p14:cNvContentPartPr/>
              <p14:nvPr/>
            </p14:nvContentPartPr>
            <p14:xfrm>
              <a:off x="5751360" y="2055240"/>
              <a:ext cx="137880" cy="129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C631039-AE92-B74B-8E74-7F0FEE1123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42000" y="2045880"/>
                <a:ext cx="15660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40614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geopdf.m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geocdf.m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MATLAB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geom.pmf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/>
              <a:t>cdf</a:t>
            </a:r>
            <a:r>
              <a:rPr lang="en-US" altLang="ko-KR" dirty="0"/>
              <a:t>, etc.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Scipy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(Python)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94" y="2495734"/>
            <a:ext cx="8585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Geometric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32885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probability model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76549" y="1542585"/>
            <a:ext cx="8636178" cy="4547050"/>
            <a:chOff x="1776549" y="1542585"/>
            <a:chExt cx="8636178" cy="45470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/>
            <a:srcRect l="1909" r="1939"/>
            <a:stretch/>
          </p:blipFill>
          <p:spPr>
            <a:xfrm>
              <a:off x="1776549" y="1542585"/>
              <a:ext cx="8636178" cy="275789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l="3661" r="941"/>
            <a:stretch/>
          </p:blipFill>
          <p:spPr>
            <a:xfrm>
              <a:off x="1776549" y="4300485"/>
              <a:ext cx="8551817" cy="178915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379BCE-8921-374E-BA97-8A605732F031}"/>
              </a:ext>
            </a:extLst>
          </p:cNvPr>
          <p:cNvGrpSpPr/>
          <p:nvPr/>
        </p:nvGrpSpPr>
        <p:grpSpPr>
          <a:xfrm>
            <a:off x="6618420" y="307439"/>
            <a:ext cx="4643495" cy="1110237"/>
            <a:chOff x="5947362" y="304324"/>
            <a:chExt cx="4643495" cy="11102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DEBF2F-CC51-204A-99C7-3BAE7B86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0158" y="310555"/>
              <a:ext cx="4220699" cy="110400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EAE210-0C6C-674C-9783-94CE041A2544}"/>
                </a:ext>
              </a:extLst>
            </p:cNvPr>
            <p:cNvSpPr txBox="1"/>
            <p:nvPr/>
          </p:nvSpPr>
          <p:spPr>
            <a:xfrm>
              <a:off x="5947362" y="304324"/>
              <a:ext cx="494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참고</a:t>
              </a:r>
              <a:r>
                <a:rPr kumimoji="1" lang="en-US" altLang="ko-KR" sz="1200" dirty="0">
                  <a:solidFill>
                    <a:srgbClr val="C00000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</a:t>
              </a:r>
              <a:endParaRPr kumimoji="1" lang="ko-KR" altLang="en-US" sz="12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6AEB4C8-DEC0-EA43-8AB6-34666CCE695A}"/>
                  </a:ext>
                </a:extLst>
              </p14:cNvPr>
              <p14:cNvContentPartPr/>
              <p14:nvPr/>
            </p14:nvContentPartPr>
            <p14:xfrm>
              <a:off x="4817520" y="5229360"/>
              <a:ext cx="1198440" cy="7909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6AEB4C8-DEC0-EA43-8AB6-34666CCE69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08160" y="5220000"/>
                <a:ext cx="121716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18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6" y="862558"/>
                <a:ext cx="10253769" cy="5104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“Suppose you bought 5 boxes of snack, and what is the probability that you get exactly two             cards?”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Still Bernoulli trials, but different question: “the number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successes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5 trials”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1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Two parameters are needed to define the binomial model, </a:t>
                </a:r>
                <a:r>
                  <a:rPr lang="en-US" altLang="ko-KR" dirty="0" err="1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Binom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number of trials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probability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success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2 successes in 5 trials means, 2 successes and 3 failures,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(0.1)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x (0.9)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3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Many combinations of 2 successes and 3 failures: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: ”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choose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”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𝑘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862558"/>
                <a:ext cx="10253769" cy="5104411"/>
              </a:xfrm>
              <a:prstGeom prst="rect">
                <a:avLst/>
              </a:prstGeom>
              <a:blipFill rotWithShape="0">
                <a:blip r:embed="rId6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371" y="587211"/>
            <a:ext cx="511018" cy="7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862558"/>
            <a:ext cx="1025376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“Suppose you bought 5 boxes of snack, and what is the probability that you get exactly two             cards?”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371" y="587211"/>
            <a:ext cx="511018" cy="7133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412" y="1573522"/>
            <a:ext cx="7596959" cy="3158108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1136286" y="4816251"/>
            <a:ext cx="478291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(#success = 2) = 10 x (0.1)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x (0.9)</a:t>
            </a:r>
            <a:r>
              <a:rPr lang="en-US" altLang="ko-KR" b="1" baseline="30000" dirty="0">
                <a:latin typeface="Seravek Light" charset="0"/>
                <a:ea typeface="Seravek Light" charset="0"/>
                <a:cs typeface="Seravek Light" charset="0"/>
              </a:rPr>
              <a:t>3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=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0.0729</a:t>
            </a:r>
          </a:p>
        </p:txBody>
      </p:sp>
    </p:spTree>
    <p:extLst>
      <p:ext uri="{BB962C8B-B14F-4D97-AF65-F5344CB8AC3E}">
        <p14:creationId xmlns:p14="http://schemas.microsoft.com/office/powerpoint/2010/main" val="1577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37643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Plot for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where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40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537" y="1514819"/>
            <a:ext cx="4750022" cy="37712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456" y="854239"/>
            <a:ext cx="4989527" cy="5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433528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Cumulative probability density function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404" y="1554211"/>
            <a:ext cx="5356540" cy="4210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677" y="1776548"/>
            <a:ext cx="4124421" cy="33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862558"/>
            <a:ext cx="404347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binopdf.m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binocdf.m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MATLAB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scipy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515"/>
          <a:stretch/>
        </p:blipFill>
        <p:spPr>
          <a:xfrm>
            <a:off x="1806575" y="2124302"/>
            <a:ext cx="857885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3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02319" y="2120740"/>
            <a:ext cx="4987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Probability models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b="48261"/>
          <a:stretch/>
        </p:blipFill>
        <p:spPr>
          <a:xfrm>
            <a:off x="1218935" y="865667"/>
            <a:ext cx="9826252" cy="46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Binomial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51836"/>
          <a:stretch/>
        </p:blipFill>
        <p:spPr>
          <a:xfrm>
            <a:off x="1218935" y="1376232"/>
            <a:ext cx="9826252" cy="43094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b="94294"/>
          <a:stretch/>
        </p:blipFill>
        <p:spPr>
          <a:xfrm>
            <a:off x="1218935" y="865667"/>
            <a:ext cx="9826252" cy="5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87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Approximating the binomial with a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787037" y="1132263"/>
            <a:ext cx="37643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Plot for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Binom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where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40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37" y="1775322"/>
            <a:ext cx="4750022" cy="3771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텍스트 상자 24"/>
              <p:cNvSpPr txBox="1"/>
              <p:nvPr/>
            </p:nvSpPr>
            <p:spPr>
              <a:xfrm>
                <a:off x="5794913" y="1959559"/>
                <a:ext cx="6046567" cy="226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Some of them look exactly like the normal distribution.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Usually, when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𝑛𝑝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≥10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𝑛𝑞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binomial model is approximately Normal, which can simplify the calculation of the probability.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5" name="텍스트 상자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13" y="1959559"/>
                <a:ext cx="6046567" cy="2261004"/>
              </a:xfrm>
              <a:prstGeom prst="rect">
                <a:avLst/>
              </a:prstGeom>
              <a:blipFill>
                <a:blip r:embed="rId7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EADF5A-B6DC-7343-83E6-127113FB6F47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0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3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Poisson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45911" y="943377"/>
            <a:ext cx="9878299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rare events occur together or in clusters, people often want to know if that happened just by chance or whether something else is going on.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Binomial probability could be difficult to calculate in when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too big (you should calculate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!, for example).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Simeon Denis Poisson (French mathematician) derived his model to approximate the Binomial model when the probability of a success,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is very small and the number of trials,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is very large.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900" dirty="0">
              <a:latin typeface="Seravek Light" charset="0"/>
              <a:ea typeface="Cambria Math" charset="0"/>
              <a:cs typeface="Cambria Math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22" y="3784148"/>
            <a:ext cx="6769264" cy="2996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7883613" y="3916499"/>
                <a:ext cx="3821317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To use the Poisson model to approximate the Binomial, we need to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</m:oMath>
                </a14:m>
                <a:endParaRPr lang="en-US" altLang="ko-KR" sz="900" dirty="0">
                  <a:solidFill>
                    <a:srgbClr val="C00000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13" y="3916499"/>
                <a:ext cx="3821317" cy="1421928"/>
              </a:xfrm>
              <a:prstGeom prst="rect">
                <a:avLst/>
              </a:prstGeom>
              <a:blipFill rotWithShape="0">
                <a:blip r:embed="rId7"/>
                <a:stretch>
                  <a:fillRect l="-957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4258FF-4B28-944B-8BD7-9DF3864BB0B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35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12-3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8FD911-8D88-004C-BA94-7EB68524462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C3E98B-A6F8-E449-824D-FA0E2CDC138D}"/>
              </a:ext>
            </a:extLst>
          </p:cNvPr>
          <p:cNvSpPr/>
          <p:nvPr/>
        </p:nvSpPr>
        <p:spPr>
          <a:xfrm>
            <a:off x="4065701" y="2987689"/>
            <a:ext cx="4060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https://forms.gle/FEpU3SEVrCJWj93H9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1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58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Uniform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4773093" y="1381264"/>
                <a:ext cx="7310882" cy="470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Probability model for the continuous uniform random variable: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mr-IN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𝑖𝑓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0      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values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c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both within the interval [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]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𝑐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12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093" y="1381264"/>
                <a:ext cx="7310882" cy="4707892"/>
              </a:xfrm>
              <a:prstGeom prst="rect">
                <a:avLst/>
              </a:prstGeom>
              <a:blipFill rotWithShape="0">
                <a:blip r:embed="rId6"/>
                <a:stretch>
                  <a:fillRect l="-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85" y="1381264"/>
            <a:ext cx="3349248" cy="23928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C0494B-09D1-784A-9D27-9E32EB0B23E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93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Exponential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1355522" y="1072654"/>
                <a:ext cx="9834447" cy="270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The Poisson model is a good model for the arrival, or occurrence, of events.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we can use the Poisson model to model the probability of x visits to our website within the next minute.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 the exponential model with parameter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can be used to model the time between the events.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22" y="1072654"/>
                <a:ext cx="9834447" cy="2704202"/>
              </a:xfrm>
              <a:prstGeom prst="rect">
                <a:avLst/>
              </a:prstGeom>
              <a:blipFill>
                <a:blip r:embed="rId6"/>
                <a:stretch>
                  <a:fillRect l="-387" r="-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412" y="2952838"/>
            <a:ext cx="3833698" cy="4995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765" y="2807896"/>
            <a:ext cx="4091940" cy="32771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3342" y="4448990"/>
            <a:ext cx="3416300" cy="50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342" y="5172196"/>
            <a:ext cx="61468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355522" y="3786990"/>
                <a:ext cx="9834447" cy="492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Mean and standard deviation of the exponential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1/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22" y="3786990"/>
                <a:ext cx="9834447" cy="492892"/>
              </a:xfrm>
              <a:prstGeom prst="rect">
                <a:avLst/>
              </a:prstGeom>
              <a:blipFill>
                <a:blip r:embed="rId11"/>
                <a:stretch>
                  <a:fillRect l="-387" b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8FD911-8D88-004C-BA94-7EB68524462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9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52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12-4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8FD911-8D88-004C-BA94-7EB68524462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A38746-0A5C-F742-88A9-B9C30E089BDD}"/>
              </a:ext>
            </a:extLst>
          </p:cNvPr>
          <p:cNvSpPr/>
          <p:nvPr/>
        </p:nvSpPr>
        <p:spPr>
          <a:xfrm>
            <a:off x="4013185" y="2664523"/>
            <a:ext cx="4165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https://forms.gle/vwz7VDVAFL8egxRG8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69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6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 I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8632326" cy="36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17: Probability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Bernoulli trials: two possible outcomes with probability, independent trials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Geometric model: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many trials do we need to get a specific outcome?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Binomial model: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Among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trials, what is the probability of getting a specific outcome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x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times?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𝐶</m:t>
                    </m:r>
                    <m:r>
                      <a:rPr lang="en-US" altLang="ko-KR" b="0" i="1" baseline="-2500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  <m:r>
                      <a:rPr lang="en-US" altLang="ko-KR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𝑛𝑝𝑞</m:t>
                        </m:r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8632326" cy="3617657"/>
              </a:xfrm>
              <a:prstGeom prst="rect">
                <a:avLst/>
              </a:prstGeom>
              <a:blipFill>
                <a:blip r:embed="rId6"/>
                <a:stretch>
                  <a:fillRect l="-587" r="-734" b="-1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21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Key Points II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9739033" cy="539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17: Probability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𝑛𝑝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𝑛𝑞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≥10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binomial model is approximately Normal.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Poisson model: when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very small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very large. 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mr-IN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!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for approximating binomial,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𝑛𝑝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Uniform model: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𝑎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12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Exponential model: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num>
                      <m:den>
                        <m:r>
                          <a:rPr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9739033" cy="5395131"/>
              </a:xfrm>
              <a:prstGeom prst="rect">
                <a:avLst/>
              </a:prstGeom>
              <a:blipFill>
                <a:blip r:embed="rId6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11 |  101718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16: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Discrete vs. continuous random variables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Expected values (mean):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probability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conveys the information about population assuming a large number of repeats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Spread: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Cambria Math" charset="0"/>
                    <a:cs typeface="Cambria Math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</m:t>
                        </m:r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𝐶𝑜𝑣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𝐶𝑜𝑟𝑟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𝐶𝑜𝑣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9752089" cy="5838714"/>
              </a:xfrm>
              <a:prstGeom prst="rect">
                <a:avLst/>
              </a:prstGeom>
              <a:blipFill rotWithShape="0">
                <a:blip r:embed="rId7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98" y="1864659"/>
            <a:ext cx="2290085" cy="3861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4947" y="2749077"/>
            <a:ext cx="3448546" cy="7834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8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84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Interim survey results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8CDD7A-2D6D-1E4E-AFF8-C617B74CD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29" y="987628"/>
            <a:ext cx="5367563" cy="5107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260548-9E28-CF4C-84B5-0BC3B59D6941}"/>
              </a:ext>
            </a:extLst>
          </p:cNvPr>
          <p:cNvSpPr txBox="1"/>
          <p:nvPr/>
        </p:nvSpPr>
        <p:spPr>
          <a:xfrm>
            <a:off x="7981318" y="3264550"/>
            <a:ext cx="257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Helvetica" pitchFamily="2" charset="0"/>
              </a:rPr>
              <a:t>Let’s see the feedback together. </a:t>
            </a:r>
            <a:r>
              <a:rPr kumimoji="1" lang="en-US" altLang="ko-Kore-KR" sz="1200" dirty="0">
                <a:latin typeface="Helvetica" pitchFamily="2" charset="0"/>
                <a:sym typeface="Wingdings" pitchFamily="2" charset="2"/>
              </a:rPr>
              <a:t> </a:t>
            </a:r>
            <a:endParaRPr kumimoji="1" lang="ko-Kore-KR" alt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6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78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Probability models for continuous random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987" y="1022422"/>
            <a:ext cx="3396345" cy="1653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텍스트 상자 11"/>
              <p:cNvSpPr txBox="1"/>
              <p:nvPr/>
            </p:nvSpPr>
            <p:spPr>
              <a:xfrm>
                <a:off x="4733598" y="912729"/>
                <a:ext cx="658754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continuous random variable,</a:t>
                </a:r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 the probability is defined as the area under the curve over an interval.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 is no area for a point, thus</a:t>
                </a:r>
                <a:r>
                  <a:rPr lang="en-US" altLang="ko-KR" i="1" dirty="0">
                    <a:latin typeface="Cambria Math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endParaRPr lang="en-US" altLang="ko-KR" b="0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cumulative probability</a:t>
                </a:r>
                <a:endParaRPr lang="en-US" altLang="ko-KR" sz="1600" dirty="0">
                  <a:latin typeface="Cambria Math" charset="0"/>
                  <a:ea typeface="Seravek Light" charset="0"/>
                  <a:cs typeface="Seravek Light" charset="0"/>
                </a:endParaRPr>
              </a:p>
            </p:txBody>
          </p:sp>
        </mc:Choice>
        <mc:Fallback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98" y="912729"/>
                <a:ext cx="6587545" cy="2308324"/>
              </a:xfrm>
              <a:prstGeom prst="rect">
                <a:avLst/>
              </a:prstGeom>
              <a:blipFill>
                <a:blip r:embed="rId8"/>
                <a:stretch>
                  <a:fillRect l="-577" b="-10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640" y="2816848"/>
            <a:ext cx="3039293" cy="16310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936" y="4528459"/>
            <a:ext cx="3086998" cy="1690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7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12-1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1FCC5-5868-254C-BDBF-F02D7A2A1713}"/>
              </a:ext>
            </a:extLst>
          </p:cNvPr>
          <p:cNvSpPr/>
          <p:nvPr/>
        </p:nvSpPr>
        <p:spPr>
          <a:xfrm>
            <a:off x="4119177" y="2987689"/>
            <a:ext cx="3953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7"/>
              </a:rPr>
              <a:t>https://forms.gle/LaprTCB2jGXJRvaH7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39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668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Multiple probability models for random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88587" y="1088105"/>
            <a:ext cx="9905511" cy="389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 is just one model among many. 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this chapter, we will go over the following models: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Geometric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Binomial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Poisson model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Uniform model </a:t>
            </a:r>
          </a:p>
          <a:p>
            <a:pPr marL="7715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Exponential models</a:t>
            </a:r>
            <a:endParaRPr lang="en-US" altLang="ko-KR" dirty="0">
              <a:latin typeface="Cambria Math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435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Bernoulli Trials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6" y="745203"/>
            <a:ext cx="6488315" cy="565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a snack box: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Success rate = 10%, the probability of success,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0.10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possible outcomes (success vs. failure)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Trials (purchasing snack boxes) are independent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Other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Bernoulli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trials: tossing a coin, shooting free throws, etc.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4041955" y="3765990"/>
            <a:ext cx="5982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10%</a:t>
            </a:r>
          </a:p>
        </p:txBody>
      </p:sp>
      <p:sp>
        <p:nvSpPr>
          <p:cNvPr id="19" name="텍스트 상자 18"/>
          <p:cNvSpPr txBox="1"/>
          <p:nvPr/>
        </p:nvSpPr>
        <p:spPr>
          <a:xfrm>
            <a:off x="6555288" y="3765990"/>
            <a:ext cx="6431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40%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366071" y="1007513"/>
            <a:ext cx="6920877" cy="2761707"/>
            <a:chOff x="3366071" y="1007513"/>
            <a:chExt cx="6920877" cy="276170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071" y="1007513"/>
              <a:ext cx="1978415" cy="276170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5057" y="1007514"/>
              <a:ext cx="1978415" cy="276170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4043" y="1007513"/>
              <a:ext cx="1982905" cy="2761706"/>
            </a:xfrm>
            <a:prstGeom prst="rect">
              <a:avLst/>
            </a:prstGeom>
          </p:spPr>
        </p:pic>
      </p:grpSp>
      <p:sp>
        <p:nvSpPr>
          <p:cNvPr id="20" name="텍스트 상자 19"/>
          <p:cNvSpPr txBox="1"/>
          <p:nvPr/>
        </p:nvSpPr>
        <p:spPr>
          <a:xfrm>
            <a:off x="9085100" y="3765990"/>
            <a:ext cx="6431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50%</a:t>
            </a:r>
          </a:p>
        </p:txBody>
      </p:sp>
      <p:grpSp>
        <p:nvGrpSpPr>
          <p:cNvPr id="28" name="그룹 27"/>
          <p:cNvGrpSpPr>
            <a:grpSpLocks noChangeAspect="1"/>
          </p:cNvGrpSpPr>
          <p:nvPr/>
        </p:nvGrpSpPr>
        <p:grpSpPr>
          <a:xfrm>
            <a:off x="3257008" y="401245"/>
            <a:ext cx="2194560" cy="3900276"/>
            <a:chOff x="2542903" y="1161525"/>
            <a:chExt cx="2194560" cy="3900276"/>
          </a:xfrm>
        </p:grpSpPr>
        <p:sp>
          <p:nvSpPr>
            <p:cNvPr id="24" name="직사각형 23"/>
            <p:cNvSpPr/>
            <p:nvPr/>
          </p:nvSpPr>
          <p:spPr>
            <a:xfrm>
              <a:off x="2542903" y="1628503"/>
              <a:ext cx="2194560" cy="3433298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3803297" y="1161525"/>
              <a:ext cx="849271" cy="44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600" b="1" dirty="0">
                  <a:solidFill>
                    <a:schemeClr val="accent2">
                      <a:lumMod val="7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Success</a:t>
              </a:r>
            </a:p>
          </p:txBody>
        </p:sp>
      </p:grp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5712825" y="405452"/>
            <a:ext cx="4720046" cy="3896022"/>
            <a:chOff x="4998720" y="1165732"/>
            <a:chExt cx="4720046" cy="3896022"/>
          </a:xfrm>
        </p:grpSpPr>
        <p:sp>
          <p:nvSpPr>
            <p:cNvPr id="26" name="직사각형 25"/>
            <p:cNvSpPr/>
            <p:nvPr/>
          </p:nvSpPr>
          <p:spPr>
            <a:xfrm>
              <a:off x="4998720" y="1628456"/>
              <a:ext cx="4720046" cy="343329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텍스트 상자 26"/>
            <p:cNvSpPr txBox="1"/>
            <p:nvPr/>
          </p:nvSpPr>
          <p:spPr>
            <a:xfrm>
              <a:off x="8881934" y="1165732"/>
              <a:ext cx="761875" cy="44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Seravek Light" charset="0"/>
                  <a:ea typeface="Seravek Light" charset="0"/>
                  <a:cs typeface="Seravek Light" charset="0"/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26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12-2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30B80A-A2EF-3D42-9D62-22CBCAC85D55}"/>
              </a:ext>
            </a:extLst>
          </p:cNvPr>
          <p:cNvSpPr/>
          <p:nvPr/>
        </p:nvSpPr>
        <p:spPr>
          <a:xfrm>
            <a:off x="3947335" y="2941523"/>
            <a:ext cx="4204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https://forms.gle/Ds1NyGm67KK8RFod9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4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1561</Words>
  <Application>Microsoft Macintosh PowerPoint</Application>
  <PresentationFormat>와이드스크린</PresentationFormat>
  <Paragraphs>205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Apple SD Gothic Neo</vt:lpstr>
      <vt:lpstr>맑은 고딕</vt:lpstr>
      <vt:lpstr>Arial</vt:lpstr>
      <vt:lpstr>Cambria Math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249</cp:revision>
  <dcterms:created xsi:type="dcterms:W3CDTF">2017-08-24T21:55:02Z</dcterms:created>
  <dcterms:modified xsi:type="dcterms:W3CDTF">2021-04-07T04:50:57Z</dcterms:modified>
</cp:coreProperties>
</file>